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9" roundtripDataSignature="AMtx7mi1wCFYsS5oWMlBAeAFlavJcZE3Z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" name="Google Shape;7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4f6e0ac2a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gd4f6e0ac2a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b2d7e8ec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7b2d7e8ec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type="ctrTitle"/>
          </p:nvPr>
        </p:nvSpPr>
        <p:spPr>
          <a:xfrm>
            <a:off x="1524000" y="73405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>
                <a:latin typeface="Impact"/>
                <a:ea typeface="Impact"/>
                <a:cs typeface="Impact"/>
                <a:sym typeface="Impac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" type="subTitle"/>
          </p:nvPr>
        </p:nvSpPr>
        <p:spPr>
          <a:xfrm>
            <a:off x="1524000" y="3313939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7"/>
          <p:cNvSpPr txBox="1"/>
          <p:nvPr>
            <p:ph idx="12" type="sldNum"/>
          </p:nvPr>
        </p:nvSpPr>
        <p:spPr>
          <a:xfrm>
            <a:off x="838200" y="5991633"/>
            <a:ext cx="258783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9" name="Google Shape;1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9370" y="4429919"/>
            <a:ext cx="3173260" cy="2115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38200" y="6004323"/>
            <a:ext cx="26768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" type="body"/>
          </p:nvPr>
        </p:nvSpPr>
        <p:spPr>
          <a:xfrm>
            <a:off x="838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2" type="body"/>
          </p:nvPr>
        </p:nvSpPr>
        <p:spPr>
          <a:xfrm>
            <a:off x="6172200" y="1825625"/>
            <a:ext cx="5181600" cy="4043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2" type="sldNum"/>
          </p:nvPr>
        </p:nvSpPr>
        <p:spPr>
          <a:xfrm>
            <a:off x="838200" y="6004323"/>
            <a:ext cx="26887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 showMasterSp="0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 txBox="1"/>
          <p:nvPr>
            <p:ph type="title"/>
          </p:nvPr>
        </p:nvSpPr>
        <p:spPr>
          <a:xfrm>
            <a:off x="831850" y="1656521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" type="body"/>
          </p:nvPr>
        </p:nvSpPr>
        <p:spPr>
          <a:xfrm>
            <a:off x="831850" y="4867949"/>
            <a:ext cx="5493794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descr="University of South Carolina logo." id="29" name="Google Shape;2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5947" y="5555415"/>
            <a:ext cx="2892287" cy="1205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839788" y="2505075"/>
            <a:ext cx="5157787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9"/>
          <p:cNvSpPr txBox="1"/>
          <p:nvPr>
            <p:ph idx="4" type="body"/>
          </p:nvPr>
        </p:nvSpPr>
        <p:spPr>
          <a:xfrm>
            <a:off x="6172200" y="2505075"/>
            <a:ext cx="5183188" cy="3392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2" type="sldNum"/>
          </p:nvPr>
        </p:nvSpPr>
        <p:spPr>
          <a:xfrm>
            <a:off x="838200" y="6004323"/>
            <a:ext cx="268283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38200" y="6004323"/>
            <a:ext cx="263533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831850" y="4589463"/>
            <a:ext cx="10515600" cy="1201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2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38200" y="6004322"/>
            <a:ext cx="26650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38200" y="6005974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type="title"/>
          </p:nvPr>
        </p:nvSpPr>
        <p:spPr>
          <a:xfrm>
            <a:off x="0" y="-153883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38200" y="6004322"/>
            <a:ext cx="26056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Impact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5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38200" y="6004323"/>
            <a:ext cx="267095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Impact"/>
              <a:buNone/>
              <a:defRPr b="0" i="0" sz="4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6"/>
          <p:cNvSpPr txBox="1"/>
          <p:nvPr>
            <p:ph idx="1" type="body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1" type="ftr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2" type="sldNum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iversity of South Carolina logo." id="14" name="Google Shape;14;p6"/>
          <p:cNvPicPr preferRelativeResize="0"/>
          <p:nvPr/>
        </p:nvPicPr>
        <p:blipFill rotWithShape="1">
          <a:blip r:embed="rId2">
            <a:alphaModFix/>
          </a:blip>
          <a:srcRect b="30325" l="6753" r="7080" t="32285"/>
          <a:stretch/>
        </p:blipFill>
        <p:spPr>
          <a:xfrm>
            <a:off x="9022846" y="5946775"/>
            <a:ext cx="2695388" cy="48728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/>
          <p:nvPr>
            <p:ph type="ctrTitle"/>
          </p:nvPr>
        </p:nvSpPr>
        <p:spPr>
          <a:xfrm>
            <a:off x="896983" y="620844"/>
            <a:ext cx="10398034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Impact"/>
              <a:buNone/>
            </a:pPr>
            <a:r>
              <a:rPr lang="en-US"/>
              <a:t>MACHINE LEARNING DETECTION OF FOREST FIRES</a:t>
            </a:r>
            <a:endParaRPr/>
          </a:p>
        </p:txBody>
      </p:sp>
      <p:sp>
        <p:nvSpPr>
          <p:cNvPr id="73" name="Google Shape;73;p1"/>
          <p:cNvSpPr txBox="1"/>
          <p:nvPr/>
        </p:nvSpPr>
        <p:spPr>
          <a:xfrm>
            <a:off x="3709292" y="3784650"/>
            <a:ext cx="41823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Nile Coble Weekly Review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4f6e0ac2a_0_1"/>
          <p:cNvSpPr txBox="1"/>
          <p:nvPr/>
        </p:nvSpPr>
        <p:spPr>
          <a:xfrm>
            <a:off x="586225" y="2571575"/>
            <a:ext cx="58389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microphone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RPi can now perform all data processing short of running the model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9" name="Google Shape;79;gd4f6e0ac2a_0_1"/>
          <p:cNvPicPr preferRelativeResize="0"/>
          <p:nvPr/>
        </p:nvPicPr>
        <p:blipFill rotWithShape="1">
          <a:blip r:embed="rId3">
            <a:alphaModFix/>
          </a:blip>
          <a:srcRect b="15957" l="22449" r="22322" t="22571"/>
          <a:stretch/>
        </p:blipFill>
        <p:spPr>
          <a:xfrm rot="5400000">
            <a:off x="7353925" y="889725"/>
            <a:ext cx="3212425" cy="476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b2d7e8ec5_0_1"/>
          <p:cNvSpPr txBox="1"/>
          <p:nvPr/>
        </p:nvSpPr>
        <p:spPr>
          <a:xfrm>
            <a:off x="427550" y="941025"/>
            <a:ext cx="58389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Next Up: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main program that will run during deployment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Threading for real-time performance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g7b2d7e8ec5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550" y="3260124"/>
            <a:ext cx="3572900" cy="267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g7b2d7e8ec5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9549" y="3260100"/>
            <a:ext cx="3572900" cy="2679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g7b2d7e8ec5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91550" y="3260128"/>
            <a:ext cx="3572900" cy="267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/>
          <p:nvPr>
            <p:ph type="title"/>
          </p:nvPr>
        </p:nvSpPr>
        <p:spPr>
          <a:xfrm>
            <a:off x="844140" y="2332489"/>
            <a:ext cx="10515600" cy="2187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mpact"/>
              <a:buNone/>
            </a:pPr>
            <a:r>
              <a:rPr lang="en-US">
                <a:latin typeface="Impact"/>
                <a:ea typeface="Impact"/>
                <a:cs typeface="Impact"/>
                <a:sym typeface="Impact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2021-04-19T15:10:31Z</dcterms:created>
  <dc:creator>OGUNNIYI, EMMANUEL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0x010100877ED87455F6DB40858A46E14E5F9850</vt:lpwstr>
  </property>
</Properties>
</file>